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83" r:id="rId3"/>
    <p:sldId id="286" r:id="rId4"/>
    <p:sldId id="285" r:id="rId5"/>
    <p:sldId id="284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>
          <p15:clr>
            <a:srgbClr val="A4A3A4"/>
          </p15:clr>
        </p15:guide>
        <p15:guide id="2" pos="3840">
          <p15:clr>
            <a:srgbClr val="A4A3A4"/>
          </p15:clr>
        </p15:guide>
        <p15:guide id="3" pos="528">
          <p15:clr>
            <a:srgbClr val="A4A3A4"/>
          </p15:clr>
        </p15:guide>
        <p15:guide id="4" pos="71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欣钺" initials="王" lastIdx="1" clrIdx="0">
    <p:extLst>
      <p:ext uri="{19B8F6BF-5375-455C-9EA6-DF929625EA0E}">
        <p15:presenceInfo xmlns:p15="http://schemas.microsoft.com/office/powerpoint/2012/main" userId="72271134278693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941417"/>
    <a:srgbClr val="F6F6F6"/>
    <a:srgbClr val="00315E"/>
    <a:srgbClr val="34A1E0"/>
    <a:srgbClr val="0068BE"/>
    <a:srgbClr val="192F65"/>
    <a:srgbClr val="2D3841"/>
    <a:srgbClr val="204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82" y="192"/>
      </p:cViewPr>
      <p:guideLst>
        <p:guide orient="horz" pos="2199"/>
        <p:guide pos="3840"/>
        <p:guide pos="528"/>
        <p:guide pos="71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E7E72-B936-41BF-87AA-9F656F0AF043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AC819-B2AA-43E6-BBD1-EB32528E1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13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学校线稿图"/>
          <p:cNvPicPr>
            <a:picLocks noChangeAspect="1"/>
          </p:cNvPicPr>
          <p:nvPr userDrawn="1"/>
        </p:nvPicPr>
        <p:blipFill>
          <a:blip r:embed="rId13">
            <a:lum bright="70000" contrast="-70000"/>
          </a:blip>
          <a:srcRect t="54395" b="25859"/>
          <a:stretch>
            <a:fillRect/>
          </a:stretch>
        </p:blipFill>
        <p:spPr>
          <a:xfrm>
            <a:off x="0" y="4778375"/>
            <a:ext cx="12191365" cy="20796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75409e4104f67bd7041fd32beaed9b1"/>
          <p:cNvPicPr>
            <a:picLocks noChangeAspect="1"/>
          </p:cNvPicPr>
          <p:nvPr/>
        </p:nvPicPr>
        <p:blipFill>
          <a:blip r:embed="rId2">
            <a:lum bright="-48000" contrast="-48000"/>
          </a:blip>
          <a:stretch>
            <a:fillRect/>
          </a:stretch>
        </p:blipFill>
        <p:spPr>
          <a:xfrm>
            <a:off x="0" y="0"/>
            <a:ext cx="12192635" cy="686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81533" y="885821"/>
            <a:ext cx="242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Electronic Association</a:t>
            </a:r>
          </a:p>
        </p:txBody>
      </p:sp>
      <p:sp>
        <p:nvSpPr>
          <p:cNvPr id="7" name="矩形 6"/>
          <p:cNvSpPr/>
          <p:nvPr/>
        </p:nvSpPr>
        <p:spPr>
          <a:xfrm>
            <a:off x="5381703" y="312309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Sep 8, 2023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8119" y="1553111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中国计量大学计测</a:t>
            </a:r>
            <a:endParaRPr lang="en-US" altLang="zh-CN" sz="4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电子协会</a:t>
            </a:r>
          </a:p>
        </p:txBody>
      </p:sp>
      <p:pic>
        <p:nvPicPr>
          <p:cNvPr id="8" name="图片 7" descr="xiaohui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30" y="5751195"/>
            <a:ext cx="2135505" cy="636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D517774-CD20-09B1-C203-C3613432D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5" t="48012" r="52987" b="18492"/>
          <a:stretch/>
        </p:blipFill>
        <p:spPr>
          <a:xfrm>
            <a:off x="273592" y="1340131"/>
            <a:ext cx="2787588" cy="22970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D1B09D-26B8-40F6-5C73-8E35CEEAC910}"/>
              </a:ext>
            </a:extLst>
          </p:cNvPr>
          <p:cNvSpPr txBox="1"/>
          <p:nvPr/>
        </p:nvSpPr>
        <p:spPr>
          <a:xfrm>
            <a:off x="192650" y="423323"/>
            <a:ext cx="716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本节需要：</a:t>
            </a:r>
            <a:r>
              <a:rPr lang="en-US" altLang="zh-CN" sz="4800" dirty="0"/>
              <a:t>1.</a:t>
            </a:r>
            <a:r>
              <a:rPr lang="zh-CN" altLang="en-US" sz="4800" dirty="0"/>
              <a:t>一台电脑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CF36A4-238C-7665-D0FB-280413CE8701}"/>
              </a:ext>
            </a:extLst>
          </p:cNvPr>
          <p:cNvSpPr txBox="1"/>
          <p:nvPr/>
        </p:nvSpPr>
        <p:spPr>
          <a:xfrm>
            <a:off x="3300877" y="1444256"/>
            <a:ext cx="859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2.</a:t>
            </a:r>
            <a:r>
              <a:rPr lang="zh-CN" altLang="en-US" sz="4800" dirty="0"/>
              <a:t>一块</a:t>
            </a:r>
            <a:r>
              <a:rPr lang="en-US" altLang="zh-CN" sz="4800" dirty="0"/>
              <a:t>STM32F1RC</a:t>
            </a:r>
            <a:r>
              <a:rPr lang="zh-CN" altLang="en-US" sz="4800" dirty="0"/>
              <a:t>系列开发板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86B83B-4499-6786-1F40-91BA6D324CA1}"/>
              </a:ext>
            </a:extLst>
          </p:cNvPr>
          <p:cNvSpPr txBox="1"/>
          <p:nvPr/>
        </p:nvSpPr>
        <p:spPr>
          <a:xfrm>
            <a:off x="3300877" y="2488680"/>
            <a:ext cx="8336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3.</a:t>
            </a:r>
            <a:r>
              <a:rPr lang="zh-CN" altLang="en-US" sz="4800" dirty="0"/>
              <a:t>一个烧录器（</a:t>
            </a:r>
            <a:r>
              <a:rPr lang="en-US" altLang="zh-CN" sz="4800" dirty="0"/>
              <a:t>ST-link</a:t>
            </a:r>
            <a:r>
              <a:rPr lang="zh-CN" altLang="en-US" sz="4800" dirty="0"/>
              <a:t>或者</a:t>
            </a:r>
            <a:r>
              <a:rPr lang="en-US" altLang="zh-CN" sz="4800" dirty="0"/>
              <a:t>DAP-link</a:t>
            </a:r>
            <a:r>
              <a:rPr lang="zh-CN" altLang="en-US" sz="4800" dirty="0"/>
              <a:t>都可以，我个人推荐</a:t>
            </a:r>
            <a:r>
              <a:rPr lang="en-US" altLang="zh-CN" sz="4800" dirty="0"/>
              <a:t>DAP-link</a:t>
            </a:r>
            <a:r>
              <a:rPr lang="zh-CN" altLang="en-US" sz="4800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F0896E-5CE3-A2D6-1425-EC9F59B31212}"/>
              </a:ext>
            </a:extLst>
          </p:cNvPr>
          <p:cNvSpPr txBox="1"/>
          <p:nvPr/>
        </p:nvSpPr>
        <p:spPr>
          <a:xfrm>
            <a:off x="636351" y="3793330"/>
            <a:ext cx="254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STM32F103RCT6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13023B-2A0C-493C-FA19-199CF15AD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8" t="37500" r="35000" b="1944"/>
          <a:stretch/>
        </p:blipFill>
        <p:spPr>
          <a:xfrm rot="16200000">
            <a:off x="8933523" y="3800712"/>
            <a:ext cx="1733464" cy="415290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9578807-FEBC-2636-AB1A-29A477C8AC0B}"/>
              </a:ext>
            </a:extLst>
          </p:cNvPr>
          <p:cNvSpPr txBox="1"/>
          <p:nvPr/>
        </p:nvSpPr>
        <p:spPr>
          <a:xfrm>
            <a:off x="9359010" y="4641099"/>
            <a:ext cx="254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ST-link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DB3DB67-82B3-FB56-8A77-D6A7983523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9" t="25140" r="11785" b="24583"/>
          <a:stretch/>
        </p:blipFill>
        <p:spPr>
          <a:xfrm rot="16200000">
            <a:off x="4622660" y="3902499"/>
            <a:ext cx="1232188" cy="34480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45CE0A5-A310-B5FE-E25E-9504265E5B15}"/>
              </a:ext>
            </a:extLst>
          </p:cNvPr>
          <p:cNvSpPr txBox="1"/>
          <p:nvPr/>
        </p:nvSpPr>
        <p:spPr>
          <a:xfrm>
            <a:off x="4813964" y="4674976"/>
            <a:ext cx="254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DAP-link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52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9E87C8E-FC03-FF3E-9A81-6652956E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73" y="1457050"/>
            <a:ext cx="2715004" cy="19719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6FF55E-4C96-183E-EE5A-0DF07A5AEDC3}"/>
              </a:ext>
            </a:extLst>
          </p:cNvPr>
          <p:cNvSpPr txBox="1"/>
          <p:nvPr/>
        </p:nvSpPr>
        <p:spPr>
          <a:xfrm>
            <a:off x="4669654" y="1759392"/>
            <a:ext cx="5513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KEIL</a:t>
            </a:r>
            <a:r>
              <a:rPr lang="zh-CN" altLang="en-US" sz="5400" dirty="0"/>
              <a:t>是什么？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5CBD2C-2DB8-9273-B75D-FD3D4EFC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15" y="3707546"/>
            <a:ext cx="2286319" cy="18576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DEAD6D-F33C-54D1-6336-74CD5D9EC634}"/>
              </a:ext>
            </a:extLst>
          </p:cNvPr>
          <p:cNvSpPr txBox="1"/>
          <p:nvPr/>
        </p:nvSpPr>
        <p:spPr>
          <a:xfrm>
            <a:off x="4669654" y="3953311"/>
            <a:ext cx="6436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为什么我推荐</a:t>
            </a:r>
            <a:r>
              <a:rPr lang="en-US" altLang="zh-CN" sz="5400" dirty="0"/>
              <a:t>CLION?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1868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7E8DD03-F04C-E8B8-CF7E-61CFD4F1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76D554-79B4-C163-B0CF-180A5D73B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ACA97B-57C2-D377-A8A6-02BAA77D0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69" y="1041039"/>
            <a:ext cx="5739060" cy="44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8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FE10C2A-6F38-B9E6-FE08-49AE48048885}"/>
              </a:ext>
            </a:extLst>
          </p:cNvPr>
          <p:cNvSpPr txBox="1"/>
          <p:nvPr/>
        </p:nvSpPr>
        <p:spPr>
          <a:xfrm>
            <a:off x="1686757" y="3073517"/>
            <a:ext cx="89768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https://blog.csdn.net/juxiandesiyu/article/details/119680765</a:t>
            </a:r>
            <a:endParaRPr lang="zh-CN" altLang="en-US" sz="4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E63FE-FE06-1A37-8DA2-22D360E672AC}"/>
              </a:ext>
            </a:extLst>
          </p:cNvPr>
          <p:cNvSpPr txBox="1"/>
          <p:nvPr/>
        </p:nvSpPr>
        <p:spPr>
          <a:xfrm>
            <a:off x="771315" y="1657496"/>
            <a:ext cx="449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我学长的博客：</a:t>
            </a:r>
          </a:p>
        </p:txBody>
      </p:sp>
    </p:spTree>
    <p:extLst>
      <p:ext uri="{BB962C8B-B14F-4D97-AF65-F5344CB8AC3E}">
        <p14:creationId xmlns:p14="http://schemas.microsoft.com/office/powerpoint/2010/main" val="36181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75409e4104f67bd7041fd32beaed9b1"/>
          <p:cNvPicPr>
            <a:picLocks noChangeAspect="1"/>
          </p:cNvPicPr>
          <p:nvPr/>
        </p:nvPicPr>
        <p:blipFill>
          <a:blip r:embed="rId2">
            <a:lum bright="-48000" contrast="-48000"/>
          </a:blip>
          <a:stretch>
            <a:fillRect/>
          </a:stretch>
        </p:blipFill>
        <p:spPr>
          <a:xfrm>
            <a:off x="0" y="0"/>
            <a:ext cx="12192635" cy="686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002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80187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xiaohui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5751195"/>
            <a:ext cx="1789430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推广策划方案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101</Words>
  <Application>Microsoft Office PowerPoint</Application>
  <PresentationFormat>宽屏</PresentationFormat>
  <Paragraphs>20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微软雅黑</vt:lpstr>
      <vt:lpstr>Arial</vt:lpstr>
      <vt:lpstr>推广策划方案主题​​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王 欣钺</cp:lastModifiedBy>
  <cp:revision>45</cp:revision>
  <dcterms:created xsi:type="dcterms:W3CDTF">2021-11-30T04:07:00Z</dcterms:created>
  <dcterms:modified xsi:type="dcterms:W3CDTF">2023-08-07T09:18:16Z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2906A4E724B442F493AA57B4CFAFDE40</vt:lpwstr>
  </property>
</Properties>
</file>